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715000" cx="9144000"/>
  <p:notesSz cx="6858000" cy="9144000"/>
  <p:embeddedFontLst>
    <p:embeddedFont>
      <p:font typeface="Oswald Regular"/>
      <p:regular r:id="rId11"/>
      <p:bold r:id="rId12"/>
    </p:embeddedFont>
    <p:embeddedFont>
      <p:font typeface="Oswald"/>
      <p:regular r:id="rId13"/>
      <p:bold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80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OswaldRegular-regular.fntdata"/><Relationship Id="rId10" Type="http://schemas.openxmlformats.org/officeDocument/2006/relationships/slide" Target="slides/slide5.xml"/><Relationship Id="rId13" Type="http://schemas.openxmlformats.org/officeDocument/2006/relationships/font" Target="fonts/Oswald-regular.fntdata"/><Relationship Id="rId12" Type="http://schemas.openxmlformats.org/officeDocument/2006/relationships/font" Target="fonts/OswaldRegular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font" Target="fonts/Oswal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3f5c91ae8_1_329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3f5c91ae8_1_3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3f5c91ae8_0_4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3f5c91ae8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3f5c91ae8_1_409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3f5c91ae8_1_4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3f5c91ae8_1_380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3f5c91ae8_1_3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3f5c91ae8_1_220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3f5c91ae8_1_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229028"/>
            <a:ext cx="8520600" cy="2181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502472"/>
            <a:ext cx="8520600" cy="144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389833"/>
            <a:ext cx="8520600" cy="93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280528"/>
            <a:ext cx="3999900" cy="37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280528"/>
            <a:ext cx="3999900" cy="37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617333"/>
            <a:ext cx="2808000" cy="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544000"/>
            <a:ext cx="2808000" cy="353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500167"/>
            <a:ext cx="6367800" cy="4545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39"/>
            <a:ext cx="4572000" cy="571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370194"/>
            <a:ext cx="4045200" cy="164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3114528"/>
            <a:ext cx="4045200" cy="137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804528"/>
            <a:ext cx="3837000" cy="410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700639"/>
            <a:ext cx="59988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3771875" y="3806375"/>
            <a:ext cx="1524300" cy="59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swald"/>
                <a:ea typeface="Oswald"/>
                <a:cs typeface="Oswald"/>
                <a:sym typeface="Oswald"/>
              </a:rPr>
              <a:t>CALIBRATE HERE</a:t>
            </a:r>
            <a:endParaRPr sz="18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3809825" y="1317025"/>
            <a:ext cx="1524300" cy="59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swald"/>
                <a:ea typeface="Oswald"/>
                <a:cs typeface="Oswald"/>
                <a:sym typeface="Oswald"/>
              </a:rPr>
              <a:t>FIRST</a:t>
            </a:r>
            <a:endParaRPr sz="18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3546900" y="1756225"/>
            <a:ext cx="2050200" cy="20502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/>
        </p:nvSpPr>
        <p:spPr>
          <a:xfrm>
            <a:off x="269450" y="3898824"/>
            <a:ext cx="822600" cy="3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Oswald"/>
                <a:ea typeface="Oswald"/>
                <a:cs typeface="Oswald"/>
                <a:sym typeface="Oswald"/>
              </a:rPr>
              <a:t>Go left</a:t>
            </a:r>
            <a:endParaRPr sz="12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2" name="Google Shape;62;p14"/>
          <p:cNvSpPr txBox="1"/>
          <p:nvPr/>
        </p:nvSpPr>
        <p:spPr>
          <a:xfrm>
            <a:off x="269450" y="4678350"/>
            <a:ext cx="822600" cy="43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Oswald"/>
                <a:ea typeface="Oswald"/>
                <a:cs typeface="Oswald"/>
                <a:sym typeface="Oswald"/>
              </a:rPr>
              <a:t>Line jump straight</a:t>
            </a:r>
            <a:endParaRPr sz="12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3" name="Google Shape;63;p14"/>
          <p:cNvSpPr txBox="1"/>
          <p:nvPr/>
        </p:nvSpPr>
        <p:spPr>
          <a:xfrm>
            <a:off x="1275575" y="3900352"/>
            <a:ext cx="822600" cy="3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Oswald"/>
                <a:ea typeface="Oswald"/>
                <a:cs typeface="Oswald"/>
                <a:sym typeface="Oswald"/>
              </a:rPr>
              <a:t>Go straight</a:t>
            </a:r>
            <a:endParaRPr sz="12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2291850" y="3898824"/>
            <a:ext cx="822600" cy="3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Oswald"/>
                <a:ea typeface="Oswald"/>
                <a:cs typeface="Oswald"/>
                <a:sym typeface="Oswald"/>
              </a:rPr>
              <a:t>Go right</a:t>
            </a:r>
            <a:endParaRPr sz="12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2242850" y="4678350"/>
            <a:ext cx="943800" cy="43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Oswald"/>
                <a:ea typeface="Oswald"/>
                <a:cs typeface="Oswald"/>
                <a:sym typeface="Oswald"/>
              </a:rPr>
              <a:t>U turn</a:t>
            </a:r>
            <a:endParaRPr sz="12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3241550" y="3900352"/>
            <a:ext cx="889200" cy="3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Oswald"/>
                <a:ea typeface="Oswald"/>
                <a:cs typeface="Oswald"/>
                <a:sym typeface="Oswald"/>
              </a:rPr>
              <a:t>Line jum left</a:t>
            </a:r>
            <a:endParaRPr sz="12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3358825" y="4678350"/>
            <a:ext cx="721200" cy="43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Oswald"/>
                <a:ea typeface="Oswald"/>
                <a:cs typeface="Oswald"/>
                <a:sym typeface="Oswald"/>
              </a:rPr>
              <a:t>U turn (line end)</a:t>
            </a:r>
            <a:endParaRPr sz="12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1256150" y="4681406"/>
            <a:ext cx="822600" cy="43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Oswald"/>
                <a:ea typeface="Oswald"/>
                <a:cs typeface="Oswald"/>
                <a:sym typeface="Oswald"/>
              </a:rPr>
              <a:t>Line jump right</a:t>
            </a:r>
            <a:endParaRPr sz="1200">
              <a:latin typeface="Oswald"/>
              <a:ea typeface="Oswald"/>
              <a:cs typeface="Oswald"/>
              <a:sym typeface="Oswald"/>
            </a:endParaRPr>
          </a:p>
        </p:txBody>
      </p:sp>
      <p:grpSp>
        <p:nvGrpSpPr>
          <p:cNvPr id="69" name="Google Shape;69;p14"/>
          <p:cNvGrpSpPr/>
          <p:nvPr/>
        </p:nvGrpSpPr>
        <p:grpSpPr>
          <a:xfrm>
            <a:off x="378700" y="1881923"/>
            <a:ext cx="2807950" cy="1051340"/>
            <a:chOff x="378700" y="750628"/>
            <a:chExt cx="2807950" cy="946215"/>
          </a:xfrm>
        </p:grpSpPr>
        <p:sp>
          <p:nvSpPr>
            <p:cNvPr id="70" name="Google Shape;70;p14"/>
            <p:cNvSpPr txBox="1"/>
            <p:nvPr/>
          </p:nvSpPr>
          <p:spPr>
            <a:xfrm>
              <a:off x="378700" y="750628"/>
              <a:ext cx="583800" cy="19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Oswald"/>
                  <a:ea typeface="Oswald"/>
                  <a:cs typeface="Oswald"/>
                  <a:sym typeface="Oswald"/>
                </a:rPr>
                <a:t>S</a:t>
              </a:r>
              <a:r>
                <a:rPr lang="en" sz="1200">
                  <a:latin typeface="Oswald"/>
                  <a:ea typeface="Oswald"/>
                  <a:cs typeface="Oswald"/>
                  <a:sym typeface="Oswald"/>
                </a:rPr>
                <a:t>nail</a:t>
              </a:r>
              <a:endParaRPr sz="1200">
                <a:latin typeface="Oswald"/>
                <a:ea typeface="Oswald"/>
                <a:cs typeface="Oswald"/>
                <a:sym typeface="Oswald"/>
              </a:endParaRPr>
            </a:p>
          </p:txBody>
        </p:sp>
        <p:sp>
          <p:nvSpPr>
            <p:cNvPr id="71" name="Google Shape;71;p14"/>
            <p:cNvSpPr txBox="1"/>
            <p:nvPr/>
          </p:nvSpPr>
          <p:spPr>
            <a:xfrm>
              <a:off x="413650" y="1307425"/>
              <a:ext cx="513900" cy="389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Oswald"/>
                  <a:ea typeface="Oswald"/>
                  <a:cs typeface="Oswald"/>
                  <a:sym typeface="Oswald"/>
                </a:rPr>
                <a:t>Fast</a:t>
              </a:r>
              <a:endParaRPr sz="1200">
                <a:latin typeface="Oswald"/>
                <a:ea typeface="Oswald"/>
                <a:cs typeface="Oswald"/>
                <a:sym typeface="Oswald"/>
              </a:endParaRPr>
            </a:p>
          </p:txBody>
        </p:sp>
        <p:sp>
          <p:nvSpPr>
            <p:cNvPr id="72" name="Google Shape;72;p14"/>
            <p:cNvSpPr txBox="1"/>
            <p:nvPr/>
          </p:nvSpPr>
          <p:spPr>
            <a:xfrm>
              <a:off x="1394975" y="752002"/>
              <a:ext cx="583800" cy="19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Oswald"/>
                  <a:ea typeface="Oswald"/>
                  <a:cs typeface="Oswald"/>
                  <a:sym typeface="Oswald"/>
                </a:rPr>
                <a:t>Slow</a:t>
              </a:r>
              <a:endParaRPr sz="1200">
                <a:latin typeface="Oswald"/>
                <a:ea typeface="Oswald"/>
                <a:cs typeface="Oswald"/>
                <a:sym typeface="Oswald"/>
              </a:endParaRPr>
            </a:p>
          </p:txBody>
        </p:sp>
        <p:sp>
          <p:nvSpPr>
            <p:cNvPr id="73" name="Google Shape;73;p14"/>
            <p:cNvSpPr txBox="1"/>
            <p:nvPr/>
          </p:nvSpPr>
          <p:spPr>
            <a:xfrm>
              <a:off x="1326275" y="1307420"/>
              <a:ext cx="721200" cy="389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Oswald"/>
                  <a:ea typeface="Oswald"/>
                  <a:cs typeface="Oswald"/>
                  <a:sym typeface="Oswald"/>
                </a:rPr>
                <a:t>Turbo</a:t>
              </a:r>
              <a:endParaRPr sz="1200">
                <a:latin typeface="Oswald"/>
                <a:ea typeface="Oswald"/>
                <a:cs typeface="Oswald"/>
                <a:sym typeface="Oswald"/>
              </a:endParaRPr>
            </a:p>
          </p:txBody>
        </p:sp>
        <p:sp>
          <p:nvSpPr>
            <p:cNvPr id="74" name="Google Shape;74;p14"/>
            <p:cNvSpPr txBox="1"/>
            <p:nvPr/>
          </p:nvSpPr>
          <p:spPr>
            <a:xfrm>
              <a:off x="2291850" y="750628"/>
              <a:ext cx="822600" cy="19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Oswald"/>
                  <a:ea typeface="Oswald"/>
                  <a:cs typeface="Oswald"/>
                  <a:sym typeface="Oswald"/>
                </a:rPr>
                <a:t>Cruise</a:t>
              </a:r>
              <a:endParaRPr sz="1200">
                <a:latin typeface="Oswald"/>
                <a:ea typeface="Oswald"/>
                <a:cs typeface="Oswald"/>
                <a:sym typeface="Oswald"/>
              </a:endParaRPr>
            </a:p>
          </p:txBody>
        </p:sp>
        <p:sp>
          <p:nvSpPr>
            <p:cNvPr id="75" name="Google Shape;75;p14"/>
            <p:cNvSpPr txBox="1"/>
            <p:nvPr/>
          </p:nvSpPr>
          <p:spPr>
            <a:xfrm>
              <a:off x="2242850" y="1307444"/>
              <a:ext cx="943800" cy="389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Oswald"/>
                  <a:ea typeface="Oswald"/>
                  <a:cs typeface="Oswald"/>
                  <a:sym typeface="Oswald"/>
                </a:rPr>
                <a:t>Nitro</a:t>
              </a:r>
              <a:endParaRPr sz="1200">
                <a:latin typeface="Oswald"/>
                <a:ea typeface="Oswald"/>
                <a:cs typeface="Oswald"/>
                <a:sym typeface="Oswald"/>
              </a:endParaRPr>
            </a:p>
          </p:txBody>
        </p:sp>
      </p:grpSp>
      <p:grpSp>
        <p:nvGrpSpPr>
          <p:cNvPr id="76" name="Google Shape;76;p14"/>
          <p:cNvGrpSpPr/>
          <p:nvPr/>
        </p:nvGrpSpPr>
        <p:grpSpPr>
          <a:xfrm>
            <a:off x="259300" y="2241055"/>
            <a:ext cx="822600" cy="300664"/>
            <a:chOff x="259300" y="1073850"/>
            <a:chExt cx="822600" cy="270600"/>
          </a:xfrm>
        </p:grpSpPr>
        <p:sp>
          <p:nvSpPr>
            <p:cNvPr id="77" name="Google Shape;77;p14"/>
            <p:cNvSpPr/>
            <p:nvPr/>
          </p:nvSpPr>
          <p:spPr>
            <a:xfrm>
              <a:off x="259300" y="1073850"/>
              <a:ext cx="274200" cy="2706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14"/>
            <p:cNvSpPr/>
            <p:nvPr/>
          </p:nvSpPr>
          <p:spPr>
            <a:xfrm>
              <a:off x="533500" y="1073850"/>
              <a:ext cx="274200" cy="2706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14"/>
            <p:cNvSpPr/>
            <p:nvPr/>
          </p:nvSpPr>
          <p:spPr>
            <a:xfrm>
              <a:off x="807700" y="1073850"/>
              <a:ext cx="274200" cy="2706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0" name="Google Shape;80;p14"/>
          <p:cNvSpPr txBox="1"/>
          <p:nvPr/>
        </p:nvSpPr>
        <p:spPr>
          <a:xfrm>
            <a:off x="310000" y="1093928"/>
            <a:ext cx="721200" cy="59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swald"/>
                <a:ea typeface="Oswald"/>
                <a:cs typeface="Oswald"/>
                <a:sym typeface="Oswald"/>
              </a:rPr>
              <a:t>SPEED</a:t>
            </a:r>
            <a:endParaRPr sz="1800">
              <a:latin typeface="Oswald"/>
              <a:ea typeface="Oswald"/>
              <a:cs typeface="Oswald"/>
              <a:sym typeface="Oswald"/>
            </a:endParaRPr>
          </a:p>
        </p:txBody>
      </p:sp>
      <p:grpSp>
        <p:nvGrpSpPr>
          <p:cNvPr id="81" name="Google Shape;81;p14"/>
          <p:cNvGrpSpPr/>
          <p:nvPr/>
        </p:nvGrpSpPr>
        <p:grpSpPr>
          <a:xfrm>
            <a:off x="259300" y="1582784"/>
            <a:ext cx="822600" cy="300664"/>
            <a:chOff x="259300" y="534884"/>
            <a:chExt cx="822600" cy="300664"/>
          </a:xfrm>
        </p:grpSpPr>
        <p:sp>
          <p:nvSpPr>
            <p:cNvPr id="82" name="Google Shape;82;p14"/>
            <p:cNvSpPr/>
            <p:nvPr/>
          </p:nvSpPr>
          <p:spPr>
            <a:xfrm>
              <a:off x="259300" y="534884"/>
              <a:ext cx="274200" cy="30066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14"/>
            <p:cNvSpPr/>
            <p:nvPr/>
          </p:nvSpPr>
          <p:spPr>
            <a:xfrm>
              <a:off x="533500" y="534884"/>
              <a:ext cx="274200" cy="300664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14"/>
            <p:cNvSpPr/>
            <p:nvPr/>
          </p:nvSpPr>
          <p:spPr>
            <a:xfrm>
              <a:off x="807700" y="534884"/>
              <a:ext cx="274200" cy="300664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5" name="Google Shape;85;p14"/>
          <p:cNvGrpSpPr/>
          <p:nvPr/>
        </p:nvGrpSpPr>
        <p:grpSpPr>
          <a:xfrm>
            <a:off x="1275575" y="1582784"/>
            <a:ext cx="822600" cy="300664"/>
            <a:chOff x="1275575" y="481400"/>
            <a:chExt cx="822600" cy="270600"/>
          </a:xfrm>
        </p:grpSpPr>
        <p:sp>
          <p:nvSpPr>
            <p:cNvPr id="86" name="Google Shape;86;p14"/>
            <p:cNvSpPr/>
            <p:nvPr/>
          </p:nvSpPr>
          <p:spPr>
            <a:xfrm>
              <a:off x="1275575" y="481400"/>
              <a:ext cx="274200" cy="2706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14"/>
            <p:cNvSpPr/>
            <p:nvPr/>
          </p:nvSpPr>
          <p:spPr>
            <a:xfrm>
              <a:off x="1549775" y="481400"/>
              <a:ext cx="274200" cy="2706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14"/>
            <p:cNvSpPr/>
            <p:nvPr/>
          </p:nvSpPr>
          <p:spPr>
            <a:xfrm>
              <a:off x="1823975" y="481400"/>
              <a:ext cx="274200" cy="2706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" name="Google Shape;89;p14"/>
          <p:cNvGrpSpPr/>
          <p:nvPr/>
        </p:nvGrpSpPr>
        <p:grpSpPr>
          <a:xfrm>
            <a:off x="1275575" y="2241055"/>
            <a:ext cx="822600" cy="300664"/>
            <a:chOff x="1275575" y="1193155"/>
            <a:chExt cx="822600" cy="300664"/>
          </a:xfrm>
        </p:grpSpPr>
        <p:sp>
          <p:nvSpPr>
            <p:cNvPr id="90" name="Google Shape;90;p14"/>
            <p:cNvSpPr/>
            <p:nvPr/>
          </p:nvSpPr>
          <p:spPr>
            <a:xfrm>
              <a:off x="1275575" y="1193155"/>
              <a:ext cx="274200" cy="300664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14"/>
            <p:cNvSpPr/>
            <p:nvPr/>
          </p:nvSpPr>
          <p:spPr>
            <a:xfrm>
              <a:off x="1549775" y="1193155"/>
              <a:ext cx="274200" cy="300664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14"/>
            <p:cNvSpPr/>
            <p:nvPr/>
          </p:nvSpPr>
          <p:spPr>
            <a:xfrm>
              <a:off x="1823975" y="1193155"/>
              <a:ext cx="274200" cy="300664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3" name="Google Shape;93;p14"/>
          <p:cNvGrpSpPr/>
          <p:nvPr/>
        </p:nvGrpSpPr>
        <p:grpSpPr>
          <a:xfrm>
            <a:off x="2291850" y="2241055"/>
            <a:ext cx="822600" cy="300664"/>
            <a:chOff x="2291850" y="1193155"/>
            <a:chExt cx="822600" cy="300664"/>
          </a:xfrm>
        </p:grpSpPr>
        <p:sp>
          <p:nvSpPr>
            <p:cNvPr id="94" name="Google Shape;94;p14"/>
            <p:cNvSpPr/>
            <p:nvPr/>
          </p:nvSpPr>
          <p:spPr>
            <a:xfrm>
              <a:off x="2291850" y="1193155"/>
              <a:ext cx="274200" cy="300664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p14"/>
            <p:cNvSpPr/>
            <p:nvPr/>
          </p:nvSpPr>
          <p:spPr>
            <a:xfrm>
              <a:off x="2566050" y="1193155"/>
              <a:ext cx="274200" cy="300664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14"/>
            <p:cNvSpPr/>
            <p:nvPr/>
          </p:nvSpPr>
          <p:spPr>
            <a:xfrm>
              <a:off x="2840250" y="1193155"/>
              <a:ext cx="274200" cy="30066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7" name="Google Shape;97;p14"/>
          <p:cNvGrpSpPr/>
          <p:nvPr/>
        </p:nvGrpSpPr>
        <p:grpSpPr>
          <a:xfrm>
            <a:off x="2291850" y="1582784"/>
            <a:ext cx="822600" cy="300664"/>
            <a:chOff x="2291850" y="534884"/>
            <a:chExt cx="822600" cy="300664"/>
          </a:xfrm>
        </p:grpSpPr>
        <p:sp>
          <p:nvSpPr>
            <p:cNvPr id="98" name="Google Shape;98;p14"/>
            <p:cNvSpPr/>
            <p:nvPr/>
          </p:nvSpPr>
          <p:spPr>
            <a:xfrm>
              <a:off x="2291850" y="534884"/>
              <a:ext cx="274200" cy="300664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14"/>
            <p:cNvSpPr/>
            <p:nvPr/>
          </p:nvSpPr>
          <p:spPr>
            <a:xfrm>
              <a:off x="2566050" y="534884"/>
              <a:ext cx="274200" cy="30066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14"/>
            <p:cNvSpPr/>
            <p:nvPr/>
          </p:nvSpPr>
          <p:spPr>
            <a:xfrm>
              <a:off x="2840250" y="534884"/>
              <a:ext cx="274200" cy="300664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1" name="Google Shape;101;p14"/>
          <p:cNvGrpSpPr/>
          <p:nvPr/>
        </p:nvGrpSpPr>
        <p:grpSpPr>
          <a:xfrm>
            <a:off x="259300" y="4418825"/>
            <a:ext cx="822600" cy="300664"/>
            <a:chOff x="259300" y="3218525"/>
            <a:chExt cx="822600" cy="300664"/>
          </a:xfrm>
        </p:grpSpPr>
        <p:sp>
          <p:nvSpPr>
            <p:cNvPr id="102" name="Google Shape;102;p14"/>
            <p:cNvSpPr/>
            <p:nvPr/>
          </p:nvSpPr>
          <p:spPr>
            <a:xfrm>
              <a:off x="259300" y="3218525"/>
              <a:ext cx="274200" cy="300664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14"/>
            <p:cNvSpPr/>
            <p:nvPr/>
          </p:nvSpPr>
          <p:spPr>
            <a:xfrm>
              <a:off x="533500" y="3218525"/>
              <a:ext cx="274200" cy="300664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14"/>
            <p:cNvSpPr/>
            <p:nvPr/>
          </p:nvSpPr>
          <p:spPr>
            <a:xfrm>
              <a:off x="807700" y="3218525"/>
              <a:ext cx="274200" cy="300664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5" name="Google Shape;105;p14"/>
          <p:cNvSpPr txBox="1"/>
          <p:nvPr/>
        </p:nvSpPr>
        <p:spPr>
          <a:xfrm>
            <a:off x="310000" y="3119317"/>
            <a:ext cx="1085100" cy="59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swald"/>
                <a:ea typeface="Oswald"/>
                <a:cs typeface="Oswald"/>
                <a:sym typeface="Oswald"/>
              </a:rPr>
              <a:t>DIRECTION</a:t>
            </a:r>
            <a:endParaRPr sz="1800">
              <a:latin typeface="Oswald"/>
              <a:ea typeface="Oswald"/>
              <a:cs typeface="Oswald"/>
              <a:sym typeface="Oswald"/>
            </a:endParaRPr>
          </a:p>
        </p:txBody>
      </p:sp>
      <p:grpSp>
        <p:nvGrpSpPr>
          <p:cNvPr id="106" name="Google Shape;106;p14"/>
          <p:cNvGrpSpPr/>
          <p:nvPr/>
        </p:nvGrpSpPr>
        <p:grpSpPr>
          <a:xfrm>
            <a:off x="259300" y="3608154"/>
            <a:ext cx="822600" cy="300664"/>
            <a:chOff x="259300" y="2560254"/>
            <a:chExt cx="822600" cy="300664"/>
          </a:xfrm>
        </p:grpSpPr>
        <p:sp>
          <p:nvSpPr>
            <p:cNvPr id="107" name="Google Shape;107;p14"/>
            <p:cNvSpPr/>
            <p:nvPr/>
          </p:nvSpPr>
          <p:spPr>
            <a:xfrm>
              <a:off x="259300" y="2560254"/>
              <a:ext cx="274200" cy="300664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4"/>
            <p:cNvSpPr/>
            <p:nvPr/>
          </p:nvSpPr>
          <p:spPr>
            <a:xfrm>
              <a:off x="533500" y="2560254"/>
              <a:ext cx="274200" cy="30066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4"/>
            <p:cNvSpPr/>
            <p:nvPr/>
          </p:nvSpPr>
          <p:spPr>
            <a:xfrm>
              <a:off x="807700" y="2560254"/>
              <a:ext cx="274200" cy="30066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0" name="Google Shape;110;p14"/>
          <p:cNvGrpSpPr/>
          <p:nvPr/>
        </p:nvGrpSpPr>
        <p:grpSpPr>
          <a:xfrm>
            <a:off x="1275575" y="3608154"/>
            <a:ext cx="822600" cy="300664"/>
            <a:chOff x="1275575" y="2136925"/>
            <a:chExt cx="822600" cy="270600"/>
          </a:xfrm>
        </p:grpSpPr>
        <p:sp>
          <p:nvSpPr>
            <p:cNvPr id="111" name="Google Shape;111;p14"/>
            <p:cNvSpPr/>
            <p:nvPr/>
          </p:nvSpPr>
          <p:spPr>
            <a:xfrm>
              <a:off x="1275575" y="2136925"/>
              <a:ext cx="274200" cy="2706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4"/>
            <p:cNvSpPr/>
            <p:nvPr/>
          </p:nvSpPr>
          <p:spPr>
            <a:xfrm>
              <a:off x="1549775" y="2136925"/>
              <a:ext cx="274200" cy="2706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4"/>
            <p:cNvSpPr/>
            <p:nvPr/>
          </p:nvSpPr>
          <p:spPr>
            <a:xfrm>
              <a:off x="1823975" y="2136925"/>
              <a:ext cx="274200" cy="2706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4" name="Google Shape;114;p14"/>
          <p:cNvGrpSpPr/>
          <p:nvPr/>
        </p:nvGrpSpPr>
        <p:grpSpPr>
          <a:xfrm>
            <a:off x="1275575" y="4418825"/>
            <a:ext cx="822600" cy="300664"/>
            <a:chOff x="1275575" y="3218525"/>
            <a:chExt cx="822600" cy="300664"/>
          </a:xfrm>
        </p:grpSpPr>
        <p:sp>
          <p:nvSpPr>
            <p:cNvPr id="115" name="Google Shape;115;p14"/>
            <p:cNvSpPr/>
            <p:nvPr/>
          </p:nvSpPr>
          <p:spPr>
            <a:xfrm>
              <a:off x="1275575" y="3218525"/>
              <a:ext cx="274200" cy="30066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4"/>
            <p:cNvSpPr/>
            <p:nvPr/>
          </p:nvSpPr>
          <p:spPr>
            <a:xfrm>
              <a:off x="1549775" y="3218525"/>
              <a:ext cx="274200" cy="300664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4"/>
            <p:cNvSpPr/>
            <p:nvPr/>
          </p:nvSpPr>
          <p:spPr>
            <a:xfrm>
              <a:off x="1823975" y="3218525"/>
              <a:ext cx="274200" cy="30066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8" name="Google Shape;118;p14"/>
          <p:cNvGrpSpPr/>
          <p:nvPr/>
        </p:nvGrpSpPr>
        <p:grpSpPr>
          <a:xfrm>
            <a:off x="2291850" y="4418825"/>
            <a:ext cx="822600" cy="300664"/>
            <a:chOff x="2291850" y="2729375"/>
            <a:chExt cx="822600" cy="270600"/>
          </a:xfrm>
        </p:grpSpPr>
        <p:sp>
          <p:nvSpPr>
            <p:cNvPr id="119" name="Google Shape;119;p14"/>
            <p:cNvSpPr/>
            <p:nvPr/>
          </p:nvSpPr>
          <p:spPr>
            <a:xfrm>
              <a:off x="2291850" y="2729375"/>
              <a:ext cx="274200" cy="2706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4"/>
            <p:cNvSpPr/>
            <p:nvPr/>
          </p:nvSpPr>
          <p:spPr>
            <a:xfrm>
              <a:off x="2566050" y="2729375"/>
              <a:ext cx="274200" cy="2706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4"/>
            <p:cNvSpPr/>
            <p:nvPr/>
          </p:nvSpPr>
          <p:spPr>
            <a:xfrm>
              <a:off x="2840250" y="2729375"/>
              <a:ext cx="274200" cy="2706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2" name="Google Shape;122;p14"/>
          <p:cNvGrpSpPr/>
          <p:nvPr/>
        </p:nvGrpSpPr>
        <p:grpSpPr>
          <a:xfrm>
            <a:off x="2291850" y="3608154"/>
            <a:ext cx="822600" cy="300664"/>
            <a:chOff x="2291850" y="2560254"/>
            <a:chExt cx="822600" cy="300664"/>
          </a:xfrm>
        </p:grpSpPr>
        <p:sp>
          <p:nvSpPr>
            <p:cNvPr id="123" name="Google Shape;123;p14"/>
            <p:cNvSpPr/>
            <p:nvPr/>
          </p:nvSpPr>
          <p:spPr>
            <a:xfrm>
              <a:off x="2291850" y="2560254"/>
              <a:ext cx="274200" cy="300664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4"/>
            <p:cNvSpPr/>
            <p:nvPr/>
          </p:nvSpPr>
          <p:spPr>
            <a:xfrm>
              <a:off x="2566050" y="2560254"/>
              <a:ext cx="274200" cy="30066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14"/>
            <p:cNvSpPr/>
            <p:nvPr/>
          </p:nvSpPr>
          <p:spPr>
            <a:xfrm>
              <a:off x="2840250" y="2560254"/>
              <a:ext cx="274200" cy="300664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6" name="Google Shape;126;p14"/>
          <p:cNvGrpSpPr/>
          <p:nvPr/>
        </p:nvGrpSpPr>
        <p:grpSpPr>
          <a:xfrm>
            <a:off x="3308125" y="3608154"/>
            <a:ext cx="822600" cy="300664"/>
            <a:chOff x="3308125" y="2560254"/>
            <a:chExt cx="822600" cy="300664"/>
          </a:xfrm>
        </p:grpSpPr>
        <p:sp>
          <p:nvSpPr>
            <p:cNvPr id="127" name="Google Shape;127;p14"/>
            <p:cNvSpPr/>
            <p:nvPr/>
          </p:nvSpPr>
          <p:spPr>
            <a:xfrm>
              <a:off x="3308125" y="2560254"/>
              <a:ext cx="274200" cy="300664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14"/>
            <p:cNvSpPr/>
            <p:nvPr/>
          </p:nvSpPr>
          <p:spPr>
            <a:xfrm>
              <a:off x="3582325" y="2560254"/>
              <a:ext cx="274200" cy="30066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14"/>
            <p:cNvSpPr/>
            <p:nvPr/>
          </p:nvSpPr>
          <p:spPr>
            <a:xfrm>
              <a:off x="3856525" y="2560254"/>
              <a:ext cx="274200" cy="300664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0" name="Google Shape;130;p14"/>
          <p:cNvGrpSpPr/>
          <p:nvPr/>
        </p:nvGrpSpPr>
        <p:grpSpPr>
          <a:xfrm>
            <a:off x="3308125" y="4418825"/>
            <a:ext cx="822600" cy="300664"/>
            <a:chOff x="3308125" y="2729375"/>
            <a:chExt cx="822600" cy="270600"/>
          </a:xfrm>
        </p:grpSpPr>
        <p:sp>
          <p:nvSpPr>
            <p:cNvPr id="131" name="Google Shape;131;p14"/>
            <p:cNvSpPr/>
            <p:nvPr/>
          </p:nvSpPr>
          <p:spPr>
            <a:xfrm>
              <a:off x="3308125" y="2729375"/>
              <a:ext cx="274200" cy="2706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14"/>
            <p:cNvSpPr/>
            <p:nvPr/>
          </p:nvSpPr>
          <p:spPr>
            <a:xfrm>
              <a:off x="3582325" y="2729375"/>
              <a:ext cx="274200" cy="2706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14"/>
            <p:cNvSpPr/>
            <p:nvPr/>
          </p:nvSpPr>
          <p:spPr>
            <a:xfrm>
              <a:off x="3856525" y="2729375"/>
              <a:ext cx="274200" cy="2706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4" name="Google Shape;134;p14"/>
          <p:cNvSpPr txBox="1"/>
          <p:nvPr/>
        </p:nvSpPr>
        <p:spPr>
          <a:xfrm>
            <a:off x="5340675" y="3863225"/>
            <a:ext cx="1085100" cy="2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Oswald"/>
                <a:ea typeface="Oswald"/>
                <a:cs typeface="Oswald"/>
                <a:sym typeface="Oswald"/>
              </a:rPr>
              <a:t>Tornado</a:t>
            </a:r>
            <a:endParaRPr sz="12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35" name="Google Shape;135;p14"/>
          <p:cNvSpPr txBox="1"/>
          <p:nvPr/>
        </p:nvSpPr>
        <p:spPr>
          <a:xfrm>
            <a:off x="6710000" y="3864575"/>
            <a:ext cx="1028100" cy="3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Oswald"/>
                <a:ea typeface="Oswald"/>
                <a:cs typeface="Oswald"/>
                <a:sym typeface="Oswald"/>
              </a:rPr>
              <a:t>Zig Zag</a:t>
            </a:r>
            <a:endParaRPr sz="12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36" name="Google Shape;136;p14"/>
          <p:cNvSpPr txBox="1"/>
          <p:nvPr/>
        </p:nvSpPr>
        <p:spPr>
          <a:xfrm>
            <a:off x="5391375" y="3075300"/>
            <a:ext cx="12837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swald"/>
                <a:ea typeface="Oswald"/>
                <a:cs typeface="Oswald"/>
                <a:sym typeface="Oswald"/>
              </a:rPr>
              <a:t>COOL MOVES</a:t>
            </a:r>
            <a:endParaRPr sz="1800">
              <a:latin typeface="Oswald"/>
              <a:ea typeface="Oswald"/>
              <a:cs typeface="Oswald"/>
              <a:sym typeface="Oswald"/>
            </a:endParaRPr>
          </a:p>
        </p:txBody>
      </p:sp>
      <p:grpSp>
        <p:nvGrpSpPr>
          <p:cNvPr id="137" name="Google Shape;137;p14"/>
          <p:cNvGrpSpPr/>
          <p:nvPr/>
        </p:nvGrpSpPr>
        <p:grpSpPr>
          <a:xfrm>
            <a:off x="5340675" y="3572349"/>
            <a:ext cx="1098625" cy="300664"/>
            <a:chOff x="5293125" y="2568474"/>
            <a:chExt cx="1098625" cy="300664"/>
          </a:xfrm>
        </p:grpSpPr>
        <p:sp>
          <p:nvSpPr>
            <p:cNvPr id="138" name="Google Shape;138;p14"/>
            <p:cNvSpPr/>
            <p:nvPr/>
          </p:nvSpPr>
          <p:spPr>
            <a:xfrm>
              <a:off x="5293125" y="2568474"/>
              <a:ext cx="274200" cy="30066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14"/>
            <p:cNvSpPr/>
            <p:nvPr/>
          </p:nvSpPr>
          <p:spPr>
            <a:xfrm>
              <a:off x="5567325" y="2568474"/>
              <a:ext cx="274200" cy="300664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Google Shape;140;p14"/>
            <p:cNvSpPr/>
            <p:nvPr/>
          </p:nvSpPr>
          <p:spPr>
            <a:xfrm>
              <a:off x="5841525" y="2568474"/>
              <a:ext cx="274200" cy="30066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14"/>
            <p:cNvSpPr/>
            <p:nvPr/>
          </p:nvSpPr>
          <p:spPr>
            <a:xfrm>
              <a:off x="6117550" y="2568474"/>
              <a:ext cx="274200" cy="300664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2" name="Google Shape;142;p14"/>
          <p:cNvGrpSpPr/>
          <p:nvPr/>
        </p:nvGrpSpPr>
        <p:grpSpPr>
          <a:xfrm>
            <a:off x="6675200" y="3572335"/>
            <a:ext cx="1096800" cy="300664"/>
            <a:chOff x="6627650" y="2568460"/>
            <a:chExt cx="1096800" cy="300664"/>
          </a:xfrm>
        </p:grpSpPr>
        <p:sp>
          <p:nvSpPr>
            <p:cNvPr id="143" name="Google Shape;143;p14"/>
            <p:cNvSpPr/>
            <p:nvPr/>
          </p:nvSpPr>
          <p:spPr>
            <a:xfrm>
              <a:off x="6627650" y="2568460"/>
              <a:ext cx="274200" cy="300664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14"/>
            <p:cNvSpPr/>
            <p:nvPr/>
          </p:nvSpPr>
          <p:spPr>
            <a:xfrm>
              <a:off x="6901850" y="2568460"/>
              <a:ext cx="274200" cy="30066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14"/>
            <p:cNvSpPr/>
            <p:nvPr/>
          </p:nvSpPr>
          <p:spPr>
            <a:xfrm>
              <a:off x="7176050" y="2568460"/>
              <a:ext cx="274200" cy="300664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14"/>
            <p:cNvSpPr/>
            <p:nvPr/>
          </p:nvSpPr>
          <p:spPr>
            <a:xfrm>
              <a:off x="7450250" y="2568460"/>
              <a:ext cx="274200" cy="30066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7" name="Google Shape;147;p14"/>
          <p:cNvSpPr txBox="1"/>
          <p:nvPr/>
        </p:nvSpPr>
        <p:spPr>
          <a:xfrm>
            <a:off x="5340675" y="4639900"/>
            <a:ext cx="1085100" cy="3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Oswald"/>
                <a:ea typeface="Oswald"/>
                <a:cs typeface="Oswald"/>
                <a:sym typeface="Oswald"/>
              </a:rPr>
              <a:t>Spin</a:t>
            </a:r>
            <a:endParaRPr sz="12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48" name="Google Shape;148;p14"/>
          <p:cNvSpPr txBox="1"/>
          <p:nvPr/>
        </p:nvSpPr>
        <p:spPr>
          <a:xfrm>
            <a:off x="6710000" y="4658725"/>
            <a:ext cx="1028100" cy="2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Oswald"/>
                <a:ea typeface="Oswald"/>
                <a:cs typeface="Oswald"/>
                <a:sym typeface="Oswald"/>
              </a:rPr>
              <a:t>Backwalk</a:t>
            </a:r>
            <a:endParaRPr sz="1200">
              <a:latin typeface="Oswald"/>
              <a:ea typeface="Oswald"/>
              <a:cs typeface="Oswald"/>
              <a:sym typeface="Oswald"/>
            </a:endParaRPr>
          </a:p>
        </p:txBody>
      </p:sp>
      <p:grpSp>
        <p:nvGrpSpPr>
          <p:cNvPr id="149" name="Google Shape;149;p14"/>
          <p:cNvGrpSpPr/>
          <p:nvPr/>
        </p:nvGrpSpPr>
        <p:grpSpPr>
          <a:xfrm>
            <a:off x="5340675" y="4358091"/>
            <a:ext cx="1098625" cy="300664"/>
            <a:chOff x="5293125" y="3354216"/>
            <a:chExt cx="1098625" cy="300664"/>
          </a:xfrm>
        </p:grpSpPr>
        <p:sp>
          <p:nvSpPr>
            <p:cNvPr id="150" name="Google Shape;150;p14"/>
            <p:cNvSpPr/>
            <p:nvPr/>
          </p:nvSpPr>
          <p:spPr>
            <a:xfrm>
              <a:off x="5293125" y="3354216"/>
              <a:ext cx="274200" cy="300664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14"/>
            <p:cNvSpPr/>
            <p:nvPr/>
          </p:nvSpPr>
          <p:spPr>
            <a:xfrm>
              <a:off x="5567325" y="3354216"/>
              <a:ext cx="274200" cy="30066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14"/>
            <p:cNvSpPr/>
            <p:nvPr/>
          </p:nvSpPr>
          <p:spPr>
            <a:xfrm>
              <a:off x="5841525" y="3354216"/>
              <a:ext cx="274200" cy="300664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14"/>
            <p:cNvSpPr/>
            <p:nvPr/>
          </p:nvSpPr>
          <p:spPr>
            <a:xfrm>
              <a:off x="6117550" y="3354216"/>
              <a:ext cx="274200" cy="30066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4" name="Google Shape;154;p14"/>
          <p:cNvGrpSpPr/>
          <p:nvPr/>
        </p:nvGrpSpPr>
        <p:grpSpPr>
          <a:xfrm>
            <a:off x="6675200" y="4358078"/>
            <a:ext cx="1096800" cy="300664"/>
            <a:chOff x="6627650" y="3354203"/>
            <a:chExt cx="1096800" cy="300664"/>
          </a:xfrm>
        </p:grpSpPr>
        <p:sp>
          <p:nvSpPr>
            <p:cNvPr id="155" name="Google Shape;155;p14"/>
            <p:cNvSpPr/>
            <p:nvPr/>
          </p:nvSpPr>
          <p:spPr>
            <a:xfrm>
              <a:off x="6627650" y="3354203"/>
              <a:ext cx="274200" cy="30066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14"/>
            <p:cNvSpPr/>
            <p:nvPr/>
          </p:nvSpPr>
          <p:spPr>
            <a:xfrm>
              <a:off x="6901850" y="3354203"/>
              <a:ext cx="274200" cy="300664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14"/>
            <p:cNvSpPr/>
            <p:nvPr/>
          </p:nvSpPr>
          <p:spPr>
            <a:xfrm>
              <a:off x="7176050" y="3354203"/>
              <a:ext cx="274200" cy="30066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14"/>
            <p:cNvSpPr/>
            <p:nvPr/>
          </p:nvSpPr>
          <p:spPr>
            <a:xfrm>
              <a:off x="7450250" y="3354203"/>
              <a:ext cx="274200" cy="300664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9" name="Google Shape;159;p14"/>
          <p:cNvSpPr txBox="1"/>
          <p:nvPr/>
        </p:nvSpPr>
        <p:spPr>
          <a:xfrm>
            <a:off x="269450" y="204525"/>
            <a:ext cx="1812300" cy="59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swald"/>
                <a:ea typeface="Oswald"/>
                <a:cs typeface="Oswald"/>
                <a:sym typeface="Oswald"/>
              </a:rPr>
              <a:t>CODE BANK</a:t>
            </a:r>
            <a:endParaRPr sz="18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60" name="Google Shape;160;p14"/>
          <p:cNvSpPr txBox="1"/>
          <p:nvPr/>
        </p:nvSpPr>
        <p:spPr>
          <a:xfrm>
            <a:off x="4117200" y="1845626"/>
            <a:ext cx="1085100" cy="6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Oswald"/>
                <a:ea typeface="Oswald"/>
                <a:cs typeface="Oswald"/>
                <a:sym typeface="Oswald"/>
              </a:rPr>
              <a:t>Timer on</a:t>
            </a:r>
            <a:endParaRPr sz="1200"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Oswald"/>
                <a:ea typeface="Oswald"/>
                <a:cs typeface="Oswald"/>
                <a:sym typeface="Oswald"/>
              </a:rPr>
              <a:t>(30. Sec to stop)</a:t>
            </a:r>
            <a:endParaRPr sz="12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61" name="Google Shape;161;p14"/>
          <p:cNvSpPr txBox="1"/>
          <p:nvPr/>
        </p:nvSpPr>
        <p:spPr>
          <a:xfrm>
            <a:off x="5486525" y="1845627"/>
            <a:ext cx="1028100" cy="2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Oswald"/>
                <a:ea typeface="Oswald"/>
                <a:cs typeface="Oswald"/>
                <a:sym typeface="Oswald"/>
              </a:rPr>
              <a:t>Timer off</a:t>
            </a:r>
            <a:endParaRPr sz="12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62" name="Google Shape;162;p14"/>
          <p:cNvSpPr txBox="1"/>
          <p:nvPr/>
        </p:nvSpPr>
        <p:spPr>
          <a:xfrm>
            <a:off x="6784425" y="1844048"/>
            <a:ext cx="822600" cy="2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Oswald"/>
                <a:ea typeface="Oswald"/>
                <a:cs typeface="Oswald"/>
                <a:sym typeface="Oswald"/>
              </a:rPr>
              <a:t>Pause</a:t>
            </a:r>
            <a:endParaRPr sz="1200"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Oswald"/>
                <a:ea typeface="Oswald"/>
                <a:cs typeface="Oswald"/>
                <a:sym typeface="Oswald"/>
              </a:rPr>
              <a:t>(3 sec.)</a:t>
            </a:r>
            <a:endParaRPr sz="12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63" name="Google Shape;163;p14"/>
          <p:cNvSpPr txBox="1"/>
          <p:nvPr/>
        </p:nvSpPr>
        <p:spPr>
          <a:xfrm>
            <a:off x="4167900" y="1047900"/>
            <a:ext cx="965700" cy="3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swald"/>
                <a:ea typeface="Oswald"/>
                <a:cs typeface="Oswald"/>
                <a:sym typeface="Oswald"/>
              </a:rPr>
              <a:t>TIMERS</a:t>
            </a:r>
            <a:endParaRPr sz="1800">
              <a:latin typeface="Oswald"/>
              <a:ea typeface="Oswald"/>
              <a:cs typeface="Oswald"/>
              <a:sym typeface="Oswald"/>
            </a:endParaRPr>
          </a:p>
        </p:txBody>
      </p:sp>
      <p:grpSp>
        <p:nvGrpSpPr>
          <p:cNvPr id="164" name="Google Shape;164;p14"/>
          <p:cNvGrpSpPr/>
          <p:nvPr/>
        </p:nvGrpSpPr>
        <p:grpSpPr>
          <a:xfrm>
            <a:off x="6784425" y="1544964"/>
            <a:ext cx="822600" cy="300664"/>
            <a:chOff x="7234850" y="447363"/>
            <a:chExt cx="822600" cy="270600"/>
          </a:xfrm>
        </p:grpSpPr>
        <p:sp>
          <p:nvSpPr>
            <p:cNvPr id="165" name="Google Shape;165;p14"/>
            <p:cNvSpPr/>
            <p:nvPr/>
          </p:nvSpPr>
          <p:spPr>
            <a:xfrm>
              <a:off x="7234850" y="447363"/>
              <a:ext cx="274200" cy="2706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14"/>
            <p:cNvSpPr/>
            <p:nvPr/>
          </p:nvSpPr>
          <p:spPr>
            <a:xfrm>
              <a:off x="7509050" y="447363"/>
              <a:ext cx="274200" cy="2706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14"/>
            <p:cNvSpPr/>
            <p:nvPr/>
          </p:nvSpPr>
          <p:spPr>
            <a:xfrm>
              <a:off x="7783250" y="447363"/>
              <a:ext cx="274200" cy="2706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8" name="Google Shape;168;p14"/>
          <p:cNvGrpSpPr/>
          <p:nvPr/>
        </p:nvGrpSpPr>
        <p:grpSpPr>
          <a:xfrm>
            <a:off x="4117200" y="1544978"/>
            <a:ext cx="1098625" cy="300600"/>
            <a:chOff x="4117200" y="497078"/>
            <a:chExt cx="1098625" cy="300600"/>
          </a:xfrm>
        </p:grpSpPr>
        <p:sp>
          <p:nvSpPr>
            <p:cNvPr id="169" name="Google Shape;169;p14"/>
            <p:cNvSpPr/>
            <p:nvPr/>
          </p:nvSpPr>
          <p:spPr>
            <a:xfrm>
              <a:off x="4117200" y="497078"/>
              <a:ext cx="274200" cy="3006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14"/>
            <p:cNvSpPr/>
            <p:nvPr/>
          </p:nvSpPr>
          <p:spPr>
            <a:xfrm>
              <a:off x="4391400" y="497078"/>
              <a:ext cx="274200" cy="3006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14"/>
            <p:cNvSpPr/>
            <p:nvPr/>
          </p:nvSpPr>
          <p:spPr>
            <a:xfrm>
              <a:off x="4665600" y="497078"/>
              <a:ext cx="274200" cy="3006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14"/>
            <p:cNvSpPr/>
            <p:nvPr/>
          </p:nvSpPr>
          <p:spPr>
            <a:xfrm>
              <a:off x="4941625" y="497078"/>
              <a:ext cx="274200" cy="300600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3" name="Google Shape;173;p14"/>
          <p:cNvGrpSpPr/>
          <p:nvPr/>
        </p:nvGrpSpPr>
        <p:grpSpPr>
          <a:xfrm>
            <a:off x="5451725" y="1544964"/>
            <a:ext cx="1096800" cy="300600"/>
            <a:chOff x="5451725" y="497064"/>
            <a:chExt cx="1096800" cy="300600"/>
          </a:xfrm>
        </p:grpSpPr>
        <p:sp>
          <p:nvSpPr>
            <p:cNvPr id="174" name="Google Shape;174;p14"/>
            <p:cNvSpPr/>
            <p:nvPr/>
          </p:nvSpPr>
          <p:spPr>
            <a:xfrm>
              <a:off x="5451725" y="497064"/>
              <a:ext cx="274200" cy="300600"/>
            </a:xfrm>
            <a:prstGeom prst="rect">
              <a:avLst/>
            </a:prstGeom>
            <a:solidFill>
              <a:srgbClr val="00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14"/>
            <p:cNvSpPr/>
            <p:nvPr/>
          </p:nvSpPr>
          <p:spPr>
            <a:xfrm>
              <a:off x="5725925" y="497064"/>
              <a:ext cx="274200" cy="3006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14"/>
            <p:cNvSpPr/>
            <p:nvPr/>
          </p:nvSpPr>
          <p:spPr>
            <a:xfrm>
              <a:off x="6000125" y="497064"/>
              <a:ext cx="274200" cy="3006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14"/>
            <p:cNvSpPr/>
            <p:nvPr/>
          </p:nvSpPr>
          <p:spPr>
            <a:xfrm>
              <a:off x="6274325" y="497064"/>
              <a:ext cx="274200" cy="3006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8" name="Google Shape;178;p14"/>
          <p:cNvSpPr txBox="1"/>
          <p:nvPr/>
        </p:nvSpPr>
        <p:spPr>
          <a:xfrm>
            <a:off x="2098175" y="204525"/>
            <a:ext cx="4450500" cy="4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swald Regular"/>
                <a:ea typeface="Oswald Regular"/>
                <a:cs typeface="Oswald Regular"/>
                <a:sym typeface="Oswald Regular"/>
              </a:rPr>
              <a:t>Use the following codes to make your ozobot move. </a:t>
            </a:r>
            <a:endParaRPr sz="1800"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5"/>
          <p:cNvSpPr txBox="1"/>
          <p:nvPr/>
        </p:nvSpPr>
        <p:spPr>
          <a:xfrm>
            <a:off x="269450" y="204525"/>
            <a:ext cx="1812300" cy="59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swald"/>
                <a:ea typeface="Oswald"/>
                <a:cs typeface="Oswald"/>
                <a:sym typeface="Oswald"/>
              </a:rPr>
              <a:t>TEST ZONE</a:t>
            </a:r>
            <a:endParaRPr sz="18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84" name="Google Shape;184;p15"/>
          <p:cNvSpPr txBox="1"/>
          <p:nvPr/>
        </p:nvSpPr>
        <p:spPr>
          <a:xfrm>
            <a:off x="2098175" y="204525"/>
            <a:ext cx="4450500" cy="4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swald Regular"/>
                <a:ea typeface="Oswald Regular"/>
                <a:cs typeface="Oswald Regular"/>
                <a:sym typeface="Oswald Regular"/>
              </a:rPr>
              <a:t>You can test the different codes in this area to know how they work</a:t>
            </a:r>
            <a:endParaRPr sz="1800"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185" name="Google Shape;185;p15"/>
          <p:cNvSpPr/>
          <p:nvPr/>
        </p:nvSpPr>
        <p:spPr>
          <a:xfrm>
            <a:off x="766225" y="1515475"/>
            <a:ext cx="7344000" cy="3425400"/>
          </a:xfrm>
          <a:prstGeom prst="rect">
            <a:avLst/>
          </a:prstGeom>
          <a:noFill/>
          <a:ln cap="flat" cmpd="sng" w="2286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6"/>
          <p:cNvSpPr/>
          <p:nvPr/>
        </p:nvSpPr>
        <p:spPr>
          <a:xfrm>
            <a:off x="416625" y="3188250"/>
            <a:ext cx="405300" cy="405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191" name="Google Shape;191;p16"/>
          <p:cNvSpPr txBox="1"/>
          <p:nvPr/>
        </p:nvSpPr>
        <p:spPr>
          <a:xfrm>
            <a:off x="310000" y="46025"/>
            <a:ext cx="1812300" cy="59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swald"/>
                <a:ea typeface="Oswald"/>
                <a:cs typeface="Oswald"/>
                <a:sym typeface="Oswald"/>
              </a:rPr>
              <a:t>INSTRUCTIONS</a:t>
            </a:r>
            <a:endParaRPr sz="18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92" name="Google Shape;192;p16"/>
          <p:cNvSpPr txBox="1"/>
          <p:nvPr/>
        </p:nvSpPr>
        <p:spPr>
          <a:xfrm>
            <a:off x="381400" y="2557650"/>
            <a:ext cx="1142100" cy="4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swald"/>
                <a:ea typeface="Oswald"/>
                <a:cs typeface="Oswald"/>
                <a:sym typeface="Oswald"/>
              </a:rPr>
              <a:t>QUESTIONS</a:t>
            </a:r>
            <a:endParaRPr sz="18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93" name="Google Shape;193;p16"/>
          <p:cNvSpPr txBox="1"/>
          <p:nvPr/>
        </p:nvSpPr>
        <p:spPr>
          <a:xfrm>
            <a:off x="903650" y="3169800"/>
            <a:ext cx="1142100" cy="4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swald Regular"/>
                <a:ea typeface="Oswald Regular"/>
                <a:cs typeface="Oswald Regular"/>
                <a:sym typeface="Oswald Regular"/>
              </a:rPr>
              <a:t>WC</a:t>
            </a:r>
            <a:endParaRPr sz="1800"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194" name="Google Shape;194;p16"/>
          <p:cNvSpPr/>
          <p:nvPr/>
        </p:nvSpPr>
        <p:spPr>
          <a:xfrm>
            <a:off x="416625" y="3876600"/>
            <a:ext cx="405300" cy="405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195" name="Google Shape;195;p16"/>
          <p:cNvSpPr txBox="1"/>
          <p:nvPr/>
        </p:nvSpPr>
        <p:spPr>
          <a:xfrm>
            <a:off x="903650" y="3858150"/>
            <a:ext cx="1142100" cy="4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swald Regular"/>
                <a:ea typeface="Oswald Regular"/>
                <a:cs typeface="Oswald Regular"/>
                <a:sym typeface="Oswald Regular"/>
              </a:rPr>
              <a:t>Nickname</a:t>
            </a:r>
            <a:endParaRPr sz="1800"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196" name="Google Shape;196;p16"/>
          <p:cNvSpPr/>
          <p:nvPr/>
        </p:nvSpPr>
        <p:spPr>
          <a:xfrm>
            <a:off x="416625" y="4578000"/>
            <a:ext cx="405300" cy="405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sp>
        <p:nvSpPr>
          <p:cNvPr id="197" name="Google Shape;197;p16"/>
          <p:cNvSpPr txBox="1"/>
          <p:nvPr/>
        </p:nvSpPr>
        <p:spPr>
          <a:xfrm>
            <a:off x="903650" y="4559550"/>
            <a:ext cx="3446700" cy="4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swald Regular"/>
                <a:ea typeface="Oswald Regular"/>
                <a:cs typeface="Oswald Regular"/>
                <a:sym typeface="Oswald Regular"/>
              </a:rPr>
              <a:t>What do you like best about school?</a:t>
            </a:r>
            <a:endParaRPr sz="1800"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198" name="Google Shape;198;p16"/>
          <p:cNvSpPr/>
          <p:nvPr/>
        </p:nvSpPr>
        <p:spPr>
          <a:xfrm>
            <a:off x="4734200" y="3181725"/>
            <a:ext cx="405300" cy="405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199" name="Google Shape;199;p16"/>
          <p:cNvSpPr txBox="1"/>
          <p:nvPr/>
        </p:nvSpPr>
        <p:spPr>
          <a:xfrm>
            <a:off x="5221225" y="3163275"/>
            <a:ext cx="3206100" cy="4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swald Regular"/>
                <a:ea typeface="Oswald Regular"/>
                <a:cs typeface="Oswald Regular"/>
                <a:sym typeface="Oswald Regular"/>
              </a:rPr>
              <a:t>Choose five words to describe yourself.</a:t>
            </a:r>
            <a:endParaRPr sz="1800"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200" name="Google Shape;200;p16"/>
          <p:cNvSpPr/>
          <p:nvPr/>
        </p:nvSpPr>
        <p:spPr>
          <a:xfrm>
            <a:off x="4734200" y="3870075"/>
            <a:ext cx="405300" cy="405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</p:txBody>
      </p:sp>
      <p:sp>
        <p:nvSpPr>
          <p:cNvPr id="201" name="Google Shape;201;p16"/>
          <p:cNvSpPr txBox="1"/>
          <p:nvPr/>
        </p:nvSpPr>
        <p:spPr>
          <a:xfrm>
            <a:off x="5221225" y="4589925"/>
            <a:ext cx="2395800" cy="4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swald Regular"/>
                <a:ea typeface="Oswald Regular"/>
                <a:cs typeface="Oswald Regular"/>
                <a:sym typeface="Oswald Regular"/>
              </a:rPr>
              <a:t>What are your hobbies?</a:t>
            </a:r>
            <a:endParaRPr sz="1800"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202" name="Google Shape;202;p16"/>
          <p:cNvSpPr/>
          <p:nvPr/>
        </p:nvSpPr>
        <p:spPr>
          <a:xfrm>
            <a:off x="4734200" y="4571475"/>
            <a:ext cx="405300" cy="405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</a:t>
            </a:r>
            <a:endParaRPr/>
          </a:p>
        </p:txBody>
      </p:sp>
      <p:sp>
        <p:nvSpPr>
          <p:cNvPr id="203" name="Google Shape;203;p16"/>
          <p:cNvSpPr txBox="1"/>
          <p:nvPr/>
        </p:nvSpPr>
        <p:spPr>
          <a:xfrm>
            <a:off x="5221225" y="3876600"/>
            <a:ext cx="3117900" cy="4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swald Regular"/>
                <a:ea typeface="Oswald Regular"/>
                <a:cs typeface="Oswald Regular"/>
                <a:sym typeface="Oswald Regular"/>
              </a:rPr>
              <a:t>Name two thing that make you happy.</a:t>
            </a:r>
            <a:endParaRPr sz="1800"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204" name="Google Shape;204;p16"/>
          <p:cNvSpPr txBox="1"/>
          <p:nvPr/>
        </p:nvSpPr>
        <p:spPr>
          <a:xfrm>
            <a:off x="416625" y="472875"/>
            <a:ext cx="8010600" cy="147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Oswald Regular"/>
              <a:buChar char="●"/>
            </a:pPr>
            <a:r>
              <a:rPr lang="en" sz="1800">
                <a:latin typeface="Oswald Regular"/>
                <a:ea typeface="Oswald Regular"/>
                <a:cs typeface="Oswald Regular"/>
                <a:sym typeface="Oswald Regular"/>
              </a:rPr>
              <a:t>Answer the questions </a:t>
            </a:r>
            <a:r>
              <a:rPr lang="en" sz="1800">
                <a:latin typeface="Oswald Regular"/>
                <a:ea typeface="Oswald Regular"/>
                <a:cs typeface="Oswald Regular"/>
                <a:sym typeface="Oswald Regular"/>
              </a:rPr>
              <a:t>below</a:t>
            </a:r>
            <a:r>
              <a:rPr lang="en" sz="1800">
                <a:latin typeface="Oswald Regular"/>
                <a:ea typeface="Oswald Regular"/>
                <a:cs typeface="Oswald Regular"/>
                <a:sym typeface="Oswald Regular"/>
              </a:rPr>
              <a:t> in the spaces provided in the next slide.</a:t>
            </a:r>
            <a:endParaRPr sz="1800">
              <a:latin typeface="Oswald Regular"/>
              <a:ea typeface="Oswald Regular"/>
              <a:cs typeface="Oswald Regular"/>
              <a:sym typeface="Oswald Regular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Oswald Regular"/>
              <a:buChar char="●"/>
            </a:pPr>
            <a:r>
              <a:rPr lang="en" sz="1800">
                <a:latin typeface="Oswald Regular"/>
                <a:ea typeface="Oswald Regular"/>
                <a:cs typeface="Oswald Regular"/>
                <a:sym typeface="Oswald Regular"/>
              </a:rPr>
              <a:t>Choose from the code bank the code that best matches the course you will like your ozobot to have.</a:t>
            </a:r>
            <a:endParaRPr sz="1800">
              <a:latin typeface="Oswald Regular"/>
              <a:ea typeface="Oswald Regular"/>
              <a:cs typeface="Oswald Regular"/>
              <a:sym typeface="Oswald Regular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Oswald Regular"/>
              <a:buChar char="●"/>
            </a:pPr>
            <a:r>
              <a:rPr lang="en" sz="1800">
                <a:latin typeface="Oswald Regular"/>
                <a:ea typeface="Oswald Regular"/>
                <a:cs typeface="Oswald Regular"/>
                <a:sym typeface="Oswald Regular"/>
              </a:rPr>
              <a:t>Make sure to move the ozobot from 1 to 6 (in order)</a:t>
            </a:r>
            <a:endParaRPr sz="1800">
              <a:latin typeface="Oswald Regular"/>
              <a:ea typeface="Oswald Regular"/>
              <a:cs typeface="Oswald Regular"/>
              <a:sym typeface="Oswald Regular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Oswald Regular"/>
              <a:buChar char="●"/>
            </a:pPr>
            <a:r>
              <a:rPr lang="en" sz="1800">
                <a:latin typeface="Oswald Regular"/>
                <a:ea typeface="Oswald Regular"/>
                <a:cs typeface="Oswald Regular"/>
                <a:sym typeface="Oswald Regular"/>
              </a:rPr>
              <a:t>You can add extra lines (24px)  or codes if needed. </a:t>
            </a:r>
            <a:endParaRPr sz="1800"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" name="Google Shape;209;p17"/>
          <p:cNvGrpSpPr/>
          <p:nvPr/>
        </p:nvGrpSpPr>
        <p:grpSpPr>
          <a:xfrm>
            <a:off x="0" y="132600"/>
            <a:ext cx="8859475" cy="5383300"/>
            <a:chOff x="0" y="132600"/>
            <a:chExt cx="8859475" cy="5383300"/>
          </a:xfrm>
        </p:grpSpPr>
        <p:sp>
          <p:nvSpPr>
            <p:cNvPr id="210" name="Google Shape;210;p17"/>
            <p:cNvSpPr/>
            <p:nvPr/>
          </p:nvSpPr>
          <p:spPr>
            <a:xfrm>
              <a:off x="886800" y="721950"/>
              <a:ext cx="7370400" cy="4271100"/>
            </a:xfrm>
            <a:prstGeom prst="rect">
              <a:avLst/>
            </a:prstGeom>
            <a:noFill/>
            <a:ln cap="flat" cmpd="sng" w="2286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17"/>
            <p:cNvSpPr/>
            <p:nvPr/>
          </p:nvSpPr>
          <p:spPr>
            <a:xfrm>
              <a:off x="2404125" y="1866450"/>
              <a:ext cx="1954800" cy="1822800"/>
            </a:xfrm>
            <a:prstGeom prst="ellipse">
              <a:avLst/>
            </a:prstGeom>
            <a:noFill/>
            <a:ln cap="flat" cmpd="sng" w="2286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17"/>
            <p:cNvSpPr/>
            <p:nvPr/>
          </p:nvSpPr>
          <p:spPr>
            <a:xfrm>
              <a:off x="1814050" y="2575200"/>
              <a:ext cx="405300" cy="405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5</a:t>
              </a:r>
              <a:endParaRPr/>
            </a:p>
          </p:txBody>
        </p:sp>
        <p:sp>
          <p:nvSpPr>
            <p:cNvPr id="213" name="Google Shape;213;p17"/>
            <p:cNvSpPr/>
            <p:nvPr/>
          </p:nvSpPr>
          <p:spPr>
            <a:xfrm>
              <a:off x="284525" y="132600"/>
              <a:ext cx="405300" cy="405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1</a:t>
              </a:r>
              <a:endParaRPr/>
            </a:p>
          </p:txBody>
        </p:sp>
        <p:sp>
          <p:nvSpPr>
            <p:cNvPr id="214" name="Google Shape;214;p17"/>
            <p:cNvSpPr/>
            <p:nvPr/>
          </p:nvSpPr>
          <p:spPr>
            <a:xfrm>
              <a:off x="4369350" y="132600"/>
              <a:ext cx="405300" cy="405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2</a:t>
              </a:r>
              <a:endParaRPr/>
            </a:p>
          </p:txBody>
        </p:sp>
        <p:sp>
          <p:nvSpPr>
            <p:cNvPr id="215" name="Google Shape;215;p17"/>
            <p:cNvSpPr/>
            <p:nvPr/>
          </p:nvSpPr>
          <p:spPr>
            <a:xfrm>
              <a:off x="8454175" y="132600"/>
              <a:ext cx="405300" cy="405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3</a:t>
              </a:r>
              <a:endParaRPr/>
            </a:p>
          </p:txBody>
        </p:sp>
        <p:sp>
          <p:nvSpPr>
            <p:cNvPr id="216" name="Google Shape;216;p17"/>
            <p:cNvSpPr/>
            <p:nvPr/>
          </p:nvSpPr>
          <p:spPr>
            <a:xfrm>
              <a:off x="8454175" y="5110600"/>
              <a:ext cx="405300" cy="405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4</a:t>
              </a:r>
              <a:endParaRPr/>
            </a:p>
          </p:txBody>
        </p:sp>
        <p:sp>
          <p:nvSpPr>
            <p:cNvPr id="217" name="Google Shape;217;p17"/>
            <p:cNvSpPr/>
            <p:nvPr/>
          </p:nvSpPr>
          <p:spPr>
            <a:xfrm>
              <a:off x="284525" y="5110600"/>
              <a:ext cx="405300" cy="405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6</a:t>
              </a:r>
              <a:endParaRPr/>
            </a:p>
          </p:txBody>
        </p:sp>
        <p:grpSp>
          <p:nvGrpSpPr>
            <p:cNvPr id="218" name="Google Shape;218;p17"/>
            <p:cNvGrpSpPr/>
            <p:nvPr/>
          </p:nvGrpSpPr>
          <p:grpSpPr>
            <a:xfrm>
              <a:off x="2143750" y="578909"/>
              <a:ext cx="822600" cy="300600"/>
              <a:chOff x="2143750" y="578909"/>
              <a:chExt cx="822600" cy="300600"/>
            </a:xfrm>
          </p:grpSpPr>
          <p:sp>
            <p:nvSpPr>
              <p:cNvPr id="219" name="Google Shape;219;p17"/>
              <p:cNvSpPr/>
              <p:nvPr/>
            </p:nvSpPr>
            <p:spPr>
              <a:xfrm>
                <a:off x="2143750" y="578909"/>
                <a:ext cx="274200" cy="300600"/>
              </a:xfrm>
              <a:prstGeom prst="rect">
                <a:avLst/>
              </a:prstGeom>
              <a:solidFill>
                <a:srgbClr val="FFFFFF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0" name="Google Shape;220;p17"/>
              <p:cNvSpPr/>
              <p:nvPr/>
            </p:nvSpPr>
            <p:spPr>
              <a:xfrm>
                <a:off x="2417950" y="578909"/>
                <a:ext cx="274200" cy="300600"/>
              </a:xfrm>
              <a:prstGeom prst="rect">
                <a:avLst/>
              </a:prstGeom>
              <a:solidFill>
                <a:srgbClr val="FFFFFF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" name="Google Shape;221;p17"/>
              <p:cNvSpPr/>
              <p:nvPr/>
            </p:nvSpPr>
            <p:spPr>
              <a:xfrm>
                <a:off x="2692150" y="578909"/>
                <a:ext cx="274200" cy="300600"/>
              </a:xfrm>
              <a:prstGeom prst="rect">
                <a:avLst/>
              </a:prstGeom>
              <a:solidFill>
                <a:srgbClr val="FFFFFF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2" name="Google Shape;222;p17"/>
            <p:cNvGrpSpPr/>
            <p:nvPr/>
          </p:nvGrpSpPr>
          <p:grpSpPr>
            <a:xfrm>
              <a:off x="4841025" y="578909"/>
              <a:ext cx="822600" cy="300600"/>
              <a:chOff x="4841025" y="578909"/>
              <a:chExt cx="822600" cy="300600"/>
            </a:xfrm>
          </p:grpSpPr>
          <p:sp>
            <p:nvSpPr>
              <p:cNvPr id="223" name="Google Shape;223;p17"/>
              <p:cNvSpPr/>
              <p:nvPr/>
            </p:nvSpPr>
            <p:spPr>
              <a:xfrm>
                <a:off x="4841025" y="578909"/>
                <a:ext cx="274200" cy="300600"/>
              </a:xfrm>
              <a:prstGeom prst="rect">
                <a:avLst/>
              </a:prstGeom>
              <a:solidFill>
                <a:srgbClr val="FFFFFF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4" name="Google Shape;224;p17"/>
              <p:cNvSpPr/>
              <p:nvPr/>
            </p:nvSpPr>
            <p:spPr>
              <a:xfrm>
                <a:off x="5115225" y="578909"/>
                <a:ext cx="274200" cy="300600"/>
              </a:xfrm>
              <a:prstGeom prst="rect">
                <a:avLst/>
              </a:prstGeom>
              <a:solidFill>
                <a:srgbClr val="FFFFFF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5" name="Google Shape;225;p17"/>
              <p:cNvSpPr/>
              <p:nvPr/>
            </p:nvSpPr>
            <p:spPr>
              <a:xfrm>
                <a:off x="5389425" y="578909"/>
                <a:ext cx="274200" cy="300600"/>
              </a:xfrm>
              <a:prstGeom prst="rect">
                <a:avLst/>
              </a:prstGeom>
              <a:solidFill>
                <a:srgbClr val="FFFFFF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26" name="Google Shape;226;p17"/>
            <p:cNvSpPr txBox="1"/>
            <p:nvPr/>
          </p:nvSpPr>
          <p:spPr>
            <a:xfrm>
              <a:off x="0" y="1446153"/>
              <a:ext cx="721200" cy="59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latin typeface="Oswald"/>
                  <a:ea typeface="Oswald"/>
                  <a:cs typeface="Oswald"/>
                  <a:sym typeface="Oswald"/>
                </a:rPr>
                <a:t>START</a:t>
              </a:r>
              <a:endParaRPr sz="1800">
                <a:latin typeface="Oswald"/>
                <a:ea typeface="Oswald"/>
                <a:cs typeface="Oswald"/>
                <a:sym typeface="Oswald"/>
              </a:endParaRPr>
            </a:p>
          </p:txBody>
        </p:sp>
        <p:cxnSp>
          <p:nvCxnSpPr>
            <p:cNvPr id="227" name="Google Shape;227;p17"/>
            <p:cNvCxnSpPr/>
            <p:nvPr/>
          </p:nvCxnSpPr>
          <p:spPr>
            <a:xfrm rot="10800000">
              <a:off x="360600" y="1111650"/>
              <a:ext cx="0" cy="3345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grpSp>
          <p:nvGrpSpPr>
            <p:cNvPr id="228" name="Google Shape;228;p17"/>
            <p:cNvGrpSpPr/>
            <p:nvPr/>
          </p:nvGrpSpPr>
          <p:grpSpPr>
            <a:xfrm>
              <a:off x="1691225" y="4852459"/>
              <a:ext cx="822600" cy="300600"/>
              <a:chOff x="1691225" y="4852459"/>
              <a:chExt cx="822600" cy="300600"/>
            </a:xfrm>
          </p:grpSpPr>
          <p:sp>
            <p:nvSpPr>
              <p:cNvPr id="229" name="Google Shape;229;p17"/>
              <p:cNvSpPr/>
              <p:nvPr/>
            </p:nvSpPr>
            <p:spPr>
              <a:xfrm>
                <a:off x="1691225" y="4852459"/>
                <a:ext cx="274200" cy="300600"/>
              </a:xfrm>
              <a:prstGeom prst="rect">
                <a:avLst/>
              </a:prstGeom>
              <a:solidFill>
                <a:srgbClr val="FFFFFF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" name="Google Shape;230;p17"/>
              <p:cNvSpPr/>
              <p:nvPr/>
            </p:nvSpPr>
            <p:spPr>
              <a:xfrm>
                <a:off x="1965425" y="4852459"/>
                <a:ext cx="274200" cy="300600"/>
              </a:xfrm>
              <a:prstGeom prst="rect">
                <a:avLst/>
              </a:prstGeom>
              <a:solidFill>
                <a:srgbClr val="FFFFFF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" name="Google Shape;231;p17"/>
              <p:cNvSpPr/>
              <p:nvPr/>
            </p:nvSpPr>
            <p:spPr>
              <a:xfrm>
                <a:off x="2239625" y="4852459"/>
                <a:ext cx="274200" cy="300600"/>
              </a:xfrm>
              <a:prstGeom prst="rect">
                <a:avLst/>
              </a:prstGeom>
              <a:solidFill>
                <a:srgbClr val="FFFFFF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2" name="Google Shape;232;p17"/>
            <p:cNvGrpSpPr/>
            <p:nvPr/>
          </p:nvGrpSpPr>
          <p:grpSpPr>
            <a:xfrm>
              <a:off x="8101425" y="1451584"/>
              <a:ext cx="300600" cy="1096800"/>
              <a:chOff x="6454725" y="2268184"/>
              <a:chExt cx="300600" cy="1096800"/>
            </a:xfrm>
          </p:grpSpPr>
          <p:sp>
            <p:nvSpPr>
              <p:cNvPr id="233" name="Google Shape;233;p17"/>
              <p:cNvSpPr/>
              <p:nvPr/>
            </p:nvSpPr>
            <p:spPr>
              <a:xfrm rot="5400000">
                <a:off x="6467925" y="2529184"/>
                <a:ext cx="274200" cy="300600"/>
              </a:xfrm>
              <a:prstGeom prst="rect">
                <a:avLst/>
              </a:prstGeom>
              <a:solidFill>
                <a:srgbClr val="FFFFFF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" name="Google Shape;234;p17"/>
              <p:cNvSpPr/>
              <p:nvPr/>
            </p:nvSpPr>
            <p:spPr>
              <a:xfrm rot="5400000">
                <a:off x="6467925" y="2803384"/>
                <a:ext cx="274200" cy="300600"/>
              </a:xfrm>
              <a:prstGeom prst="rect">
                <a:avLst/>
              </a:prstGeom>
              <a:solidFill>
                <a:srgbClr val="FFFFFF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5" name="Google Shape;235;p17"/>
              <p:cNvSpPr/>
              <p:nvPr/>
            </p:nvSpPr>
            <p:spPr>
              <a:xfrm rot="5400000">
                <a:off x="6467925" y="3077584"/>
                <a:ext cx="274200" cy="300600"/>
              </a:xfrm>
              <a:prstGeom prst="rect">
                <a:avLst/>
              </a:prstGeom>
              <a:solidFill>
                <a:srgbClr val="FFFFFF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" name="Google Shape;236;p17"/>
              <p:cNvSpPr/>
              <p:nvPr/>
            </p:nvSpPr>
            <p:spPr>
              <a:xfrm rot="5400000">
                <a:off x="6467925" y="2254984"/>
                <a:ext cx="274200" cy="300600"/>
              </a:xfrm>
              <a:prstGeom prst="rect">
                <a:avLst/>
              </a:prstGeom>
              <a:solidFill>
                <a:srgbClr val="FFFFFF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37" name="Google Shape;237;p17"/>
            <p:cNvSpPr/>
            <p:nvPr/>
          </p:nvSpPr>
          <p:spPr>
            <a:xfrm>
              <a:off x="6070450" y="4852459"/>
              <a:ext cx="274200" cy="3006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17"/>
            <p:cNvSpPr/>
            <p:nvPr/>
          </p:nvSpPr>
          <p:spPr>
            <a:xfrm>
              <a:off x="6344650" y="4852459"/>
              <a:ext cx="274200" cy="3006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17"/>
            <p:cNvSpPr/>
            <p:nvPr/>
          </p:nvSpPr>
          <p:spPr>
            <a:xfrm>
              <a:off x="6618850" y="4852459"/>
              <a:ext cx="274200" cy="3006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40" name="Google Shape;240;p17"/>
            <p:cNvGrpSpPr/>
            <p:nvPr/>
          </p:nvGrpSpPr>
          <p:grpSpPr>
            <a:xfrm rot="10800000">
              <a:off x="1705450" y="4846313"/>
              <a:ext cx="822600" cy="300664"/>
              <a:chOff x="3308125" y="2729375"/>
              <a:chExt cx="822600" cy="270600"/>
            </a:xfrm>
          </p:grpSpPr>
          <p:sp>
            <p:nvSpPr>
              <p:cNvPr id="241" name="Google Shape;241;p17"/>
              <p:cNvSpPr/>
              <p:nvPr/>
            </p:nvSpPr>
            <p:spPr>
              <a:xfrm>
                <a:off x="3308125" y="2729375"/>
                <a:ext cx="274200" cy="270600"/>
              </a:xfrm>
              <a:prstGeom prst="rect">
                <a:avLst/>
              </a:prstGeom>
              <a:solidFill>
                <a:srgbClr val="FFFFFF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" name="Google Shape;242;p17"/>
              <p:cNvSpPr/>
              <p:nvPr/>
            </p:nvSpPr>
            <p:spPr>
              <a:xfrm>
                <a:off x="3582325" y="2729375"/>
                <a:ext cx="274200" cy="270600"/>
              </a:xfrm>
              <a:prstGeom prst="rect">
                <a:avLst/>
              </a:prstGeom>
              <a:solidFill>
                <a:srgbClr val="FFFFFF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" name="Google Shape;243;p17"/>
              <p:cNvSpPr/>
              <p:nvPr/>
            </p:nvSpPr>
            <p:spPr>
              <a:xfrm>
                <a:off x="3856525" y="2729375"/>
                <a:ext cx="274200" cy="270600"/>
              </a:xfrm>
              <a:prstGeom prst="rect">
                <a:avLst/>
              </a:prstGeom>
              <a:solidFill>
                <a:srgbClr val="FFFFFF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4" name="Google Shape;244;p17"/>
            <p:cNvGrpSpPr/>
            <p:nvPr/>
          </p:nvGrpSpPr>
          <p:grpSpPr>
            <a:xfrm rot="-5400000">
              <a:off x="510575" y="2453513"/>
              <a:ext cx="822600" cy="300664"/>
              <a:chOff x="3308125" y="2729375"/>
              <a:chExt cx="822600" cy="270600"/>
            </a:xfrm>
          </p:grpSpPr>
          <p:sp>
            <p:nvSpPr>
              <p:cNvPr id="245" name="Google Shape;245;p17"/>
              <p:cNvSpPr/>
              <p:nvPr/>
            </p:nvSpPr>
            <p:spPr>
              <a:xfrm>
                <a:off x="3308125" y="2729375"/>
                <a:ext cx="274200" cy="2706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" name="Google Shape;246;p17"/>
              <p:cNvSpPr/>
              <p:nvPr/>
            </p:nvSpPr>
            <p:spPr>
              <a:xfrm>
                <a:off x="3582325" y="2729375"/>
                <a:ext cx="274200" cy="2706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" name="Google Shape;247;p17"/>
              <p:cNvSpPr/>
              <p:nvPr/>
            </p:nvSpPr>
            <p:spPr>
              <a:xfrm>
                <a:off x="3856525" y="2729375"/>
                <a:ext cx="274200" cy="2706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8" name="Google Shape;248;p17"/>
            <p:cNvGrpSpPr/>
            <p:nvPr/>
          </p:nvGrpSpPr>
          <p:grpSpPr>
            <a:xfrm rot="5400000">
              <a:off x="460225" y="3276113"/>
              <a:ext cx="822600" cy="300664"/>
              <a:chOff x="3308125" y="2729375"/>
              <a:chExt cx="822600" cy="270600"/>
            </a:xfrm>
          </p:grpSpPr>
          <p:sp>
            <p:nvSpPr>
              <p:cNvPr id="249" name="Google Shape;249;p17"/>
              <p:cNvSpPr/>
              <p:nvPr/>
            </p:nvSpPr>
            <p:spPr>
              <a:xfrm>
                <a:off x="3308125" y="2729375"/>
                <a:ext cx="274200" cy="270600"/>
              </a:xfrm>
              <a:prstGeom prst="rect">
                <a:avLst/>
              </a:prstGeom>
              <a:solidFill>
                <a:srgbClr val="FFFFFF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0" name="Google Shape;250;p17"/>
              <p:cNvSpPr/>
              <p:nvPr/>
            </p:nvSpPr>
            <p:spPr>
              <a:xfrm>
                <a:off x="3582325" y="2729375"/>
                <a:ext cx="274200" cy="270600"/>
              </a:xfrm>
              <a:prstGeom prst="rect">
                <a:avLst/>
              </a:prstGeom>
              <a:solidFill>
                <a:srgbClr val="FFFFFF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" name="Google Shape;251;p17"/>
              <p:cNvSpPr/>
              <p:nvPr/>
            </p:nvSpPr>
            <p:spPr>
              <a:xfrm>
                <a:off x="3856525" y="2729375"/>
                <a:ext cx="274200" cy="270600"/>
              </a:xfrm>
              <a:prstGeom prst="rect">
                <a:avLst/>
              </a:prstGeom>
              <a:solidFill>
                <a:srgbClr val="FFFFFF"/>
              </a:solidFill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252" name="Google Shape;252;p17"/>
            <p:cNvCxnSpPr/>
            <p:nvPr/>
          </p:nvCxnSpPr>
          <p:spPr>
            <a:xfrm>
              <a:off x="810250" y="493975"/>
              <a:ext cx="33816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53" name="Google Shape;253;p17"/>
            <p:cNvCxnSpPr/>
            <p:nvPr/>
          </p:nvCxnSpPr>
          <p:spPr>
            <a:xfrm>
              <a:off x="4841025" y="452625"/>
              <a:ext cx="33816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54" name="Google Shape;254;p17"/>
            <p:cNvCxnSpPr/>
            <p:nvPr/>
          </p:nvCxnSpPr>
          <p:spPr>
            <a:xfrm>
              <a:off x="8506975" y="879500"/>
              <a:ext cx="0" cy="36756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55" name="Google Shape;255;p17"/>
            <p:cNvCxnSpPr/>
            <p:nvPr/>
          </p:nvCxnSpPr>
          <p:spPr>
            <a:xfrm>
              <a:off x="4923575" y="5504125"/>
              <a:ext cx="33816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56" name="Google Shape;256;p17"/>
            <p:cNvCxnSpPr/>
            <p:nvPr/>
          </p:nvCxnSpPr>
          <p:spPr>
            <a:xfrm>
              <a:off x="2879625" y="2603850"/>
              <a:ext cx="10038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57" name="Google Shape;257;p17"/>
            <p:cNvCxnSpPr/>
            <p:nvPr/>
          </p:nvCxnSpPr>
          <p:spPr>
            <a:xfrm>
              <a:off x="2879625" y="2980500"/>
              <a:ext cx="10038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58" name="Google Shape;258;p17"/>
            <p:cNvCxnSpPr/>
            <p:nvPr/>
          </p:nvCxnSpPr>
          <p:spPr>
            <a:xfrm>
              <a:off x="864250" y="5515900"/>
              <a:ext cx="33816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